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60817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7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70614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7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9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0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259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3D728C0-9517-4CF6-90B6-B732DAE02675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47DA556-4260-4B4B-8245-960CB6DA19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34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7-6 FINDING AN EQUATION OF A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8905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Point-Slope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3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82566" y="857892"/>
            <a:ext cx="9914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an equation with slope of 5 and contains the point (2, 6).</a:t>
            </a:r>
          </a:p>
        </p:txBody>
      </p:sp>
    </p:spTree>
    <p:extLst>
      <p:ext uri="{BB962C8B-B14F-4D97-AF65-F5344CB8AC3E}">
        <p14:creationId xmlns:p14="http://schemas.microsoft.com/office/powerpoint/2010/main" val="39151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with slope of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 b="-2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19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857892"/>
                <a:ext cx="3673010" cy="646331"/>
              </a:xfrm>
              <a:prstGeom prst="rect">
                <a:avLst/>
              </a:prstGeom>
              <a:blipFill>
                <a:blip r:embed="rId2"/>
                <a:stretch>
                  <a:fillRect l="-531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857891"/>
                <a:ext cx="4286034" cy="646331"/>
              </a:xfrm>
              <a:prstGeom prst="rect">
                <a:avLst/>
              </a:prstGeom>
              <a:blipFill>
                <a:blip r:embed="rId3"/>
                <a:stretch>
                  <a:fillRect l="-4403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30" y="3321978"/>
                <a:ext cx="3868219" cy="646331"/>
              </a:xfrm>
              <a:prstGeom prst="rect">
                <a:avLst/>
              </a:prstGeom>
              <a:blipFill>
                <a:blip r:embed="rId4"/>
                <a:stretch>
                  <a:fillRect l="-5047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3972672" cy="646331"/>
              </a:xfrm>
              <a:prstGeom prst="rect">
                <a:avLst/>
              </a:prstGeom>
              <a:blipFill>
                <a:blip r:embed="rId5"/>
                <a:stretch>
                  <a:fillRect l="-4755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09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an equation that contains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66" y="857892"/>
                <a:ext cx="9914561" cy="1200329"/>
              </a:xfrm>
              <a:prstGeom prst="rect">
                <a:avLst/>
              </a:prstGeom>
              <a:blipFill>
                <a:blip r:embed="rId2"/>
                <a:stretch>
                  <a:fillRect l="-1905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67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99" y="115585"/>
            <a:ext cx="2830530" cy="742307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857892"/>
                <a:ext cx="4417888" cy="646331"/>
              </a:xfrm>
              <a:prstGeom prst="rect">
                <a:avLst/>
              </a:prstGeom>
              <a:blipFill>
                <a:blip r:embed="rId2"/>
                <a:stretch>
                  <a:fillRect l="-4420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29" y="3321978"/>
                <a:ext cx="4798031" cy="646331"/>
              </a:xfrm>
              <a:prstGeom prst="rect">
                <a:avLst/>
              </a:prstGeom>
              <a:blipFill>
                <a:blip r:embed="rId3"/>
                <a:stretch>
                  <a:fillRect l="-4066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986" y="3321977"/>
                <a:ext cx="4768920" cy="646331"/>
              </a:xfrm>
              <a:prstGeom prst="rect">
                <a:avLst/>
              </a:prstGeom>
              <a:blipFill>
                <a:blip r:embed="rId4"/>
                <a:stretch>
                  <a:fillRect l="-3959" t="-16038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2.)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1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</m:e>
                    </m:d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872" y="857892"/>
                <a:ext cx="4417888" cy="646331"/>
              </a:xfrm>
              <a:prstGeom prst="rect">
                <a:avLst/>
              </a:prstGeom>
              <a:blipFill>
                <a:blip r:embed="rId5"/>
                <a:stretch>
                  <a:fillRect l="-4276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4811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</TotalTime>
  <Words>178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Cambria Math</vt:lpstr>
      <vt:lpstr>Franklin Gothic Book</vt:lpstr>
      <vt:lpstr>Crop</vt:lpstr>
      <vt:lpstr>7-6 FINDING AN EQUATION OF A LINE</vt:lpstr>
      <vt:lpstr>The Point-Slope Equation</vt:lpstr>
      <vt:lpstr>Example 1)</vt:lpstr>
      <vt:lpstr>Example 2)</vt:lpstr>
      <vt:lpstr>Try These</vt:lpstr>
      <vt:lpstr>Example 3)</vt:lpstr>
      <vt:lpstr>Example 4)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7-6 FINDING AN EQUATION OF A LINE</dc:title>
  <dc:creator>Michael Kuniega</dc:creator>
  <cp:lastModifiedBy>Michael Kuniega</cp:lastModifiedBy>
  <cp:revision>2</cp:revision>
  <dcterms:created xsi:type="dcterms:W3CDTF">2017-05-28T20:20:34Z</dcterms:created>
  <dcterms:modified xsi:type="dcterms:W3CDTF">2019-12-31T02:14:30Z</dcterms:modified>
</cp:coreProperties>
</file>