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3D728C0-9517-4CF6-90B6-B732DAE02675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47DA556-4260-4B4B-8245-960CB6DA19BF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60817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28C0-9517-4CF6-90B6-B732DAE02675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A556-4260-4B4B-8245-960CB6DA1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785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28C0-9517-4CF6-90B6-B732DAE02675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A556-4260-4B4B-8245-960CB6DA1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61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28C0-9517-4CF6-90B6-B732DAE02675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A556-4260-4B4B-8245-960CB6DA1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71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D728C0-9517-4CF6-90B6-B732DAE02675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7DA556-4260-4B4B-8245-960CB6DA19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706146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28C0-9517-4CF6-90B6-B732DAE02675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A556-4260-4B4B-8245-960CB6DA1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27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28C0-9517-4CF6-90B6-B732DAE02675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A556-4260-4B4B-8245-960CB6DA1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10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28C0-9517-4CF6-90B6-B732DAE02675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A556-4260-4B4B-8245-960CB6DA1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98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28C0-9517-4CF6-90B6-B732DAE02675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A556-4260-4B4B-8245-960CB6DA1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606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D728C0-9517-4CF6-90B6-B732DAE02675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7DA556-4260-4B4B-8245-960CB6DA19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053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D728C0-9517-4CF6-90B6-B732DAE02675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7DA556-4260-4B4B-8245-960CB6DA19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32590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C3D728C0-9517-4CF6-90B6-B732DAE02675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F47DA556-4260-4B4B-8245-960CB6DA19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94343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7-6 FINDING AN EQUATION OF A 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CONCEPTS</a:t>
            </a:r>
          </a:p>
        </p:txBody>
      </p:sp>
    </p:spTree>
    <p:extLst>
      <p:ext uri="{BB962C8B-B14F-4D97-AF65-F5344CB8AC3E}">
        <p14:creationId xmlns:p14="http://schemas.microsoft.com/office/powerpoint/2010/main" val="1890558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Point-Slope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6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6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6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6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6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6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6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6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6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6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6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6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6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4362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699" y="115585"/>
            <a:ext cx="2830530" cy="742307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82566" y="857892"/>
            <a:ext cx="99145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an equation with slope of 5 and contains the point (2, 6).</a:t>
            </a:r>
          </a:p>
        </p:txBody>
      </p:sp>
    </p:spTree>
    <p:extLst>
      <p:ext uri="{BB962C8B-B14F-4D97-AF65-F5344CB8AC3E}">
        <p14:creationId xmlns:p14="http://schemas.microsoft.com/office/powerpoint/2010/main" val="391516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699" y="115585"/>
            <a:ext cx="2830530" cy="742307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782566" y="857892"/>
                <a:ext cx="9914561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Write an equation with slope of 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contains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d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2566" y="857892"/>
                <a:ext cx="9914561" cy="1200329"/>
              </a:xfrm>
              <a:prstGeom prst="rect">
                <a:avLst/>
              </a:prstGeom>
              <a:blipFill>
                <a:blip r:embed="rId2"/>
                <a:stretch>
                  <a:fillRect l="-1905" t="-8629" b="-213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9194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699" y="115585"/>
            <a:ext cx="2830530" cy="742307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These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63030" y="857892"/>
                <a:ext cx="367301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1.) 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(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030" y="857892"/>
                <a:ext cx="3673010" cy="646331"/>
              </a:xfrm>
              <a:prstGeom prst="rect">
                <a:avLst/>
              </a:prstGeom>
              <a:blipFill>
                <a:blip r:embed="rId2"/>
                <a:stretch>
                  <a:fillRect l="-5316" t="-16038" b="-405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982986" y="857891"/>
                <a:ext cx="428603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2.) 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=−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(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−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2986" y="857891"/>
                <a:ext cx="4286034" cy="646331"/>
              </a:xfrm>
              <a:prstGeom prst="rect">
                <a:avLst/>
              </a:prstGeom>
              <a:blipFill>
                <a:blip r:embed="rId3"/>
                <a:stretch>
                  <a:fillRect l="-4403" t="-16038" b="-405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63030" y="3321978"/>
                <a:ext cx="386821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3.) 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030" y="3321978"/>
                <a:ext cx="3868219" cy="646331"/>
              </a:xfrm>
              <a:prstGeom prst="rect">
                <a:avLst/>
              </a:prstGeom>
              <a:blipFill>
                <a:blip r:embed="rId4"/>
                <a:stretch>
                  <a:fillRect l="-5047" t="-16038" b="-41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982986" y="3321977"/>
                <a:ext cx="397267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4.) 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=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(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𝟐𝟔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2986" y="3321977"/>
                <a:ext cx="3972672" cy="646331"/>
              </a:xfrm>
              <a:prstGeom prst="rect">
                <a:avLst/>
              </a:prstGeom>
              <a:blipFill>
                <a:blip r:embed="rId5"/>
                <a:stretch>
                  <a:fillRect l="-4755" t="-16038" b="-41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2190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699" y="115585"/>
            <a:ext cx="2830530" cy="742307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782566" y="857892"/>
                <a:ext cx="9914561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Write an equation that contains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d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𝒂𝒏𝒅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𝟗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).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2566" y="857892"/>
                <a:ext cx="9914561" cy="1200329"/>
              </a:xfrm>
              <a:prstGeom prst="rect">
                <a:avLst/>
              </a:prstGeom>
              <a:blipFill>
                <a:blip r:embed="rId2"/>
                <a:stretch>
                  <a:fillRect l="-1905" t="-86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8097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699" y="115585"/>
            <a:ext cx="2830530" cy="742307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782566" y="857892"/>
                <a:ext cx="9914561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Write an equation that contains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d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𝒂𝒏𝒅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).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2566" y="857892"/>
                <a:ext cx="9914561" cy="1200329"/>
              </a:xfrm>
              <a:prstGeom prst="rect">
                <a:avLst/>
              </a:prstGeom>
              <a:blipFill>
                <a:blip r:embed="rId2"/>
                <a:stretch>
                  <a:fillRect l="-1905" t="-86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1677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699" y="115585"/>
            <a:ext cx="2830530" cy="742307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These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63029" y="857892"/>
                <a:ext cx="441788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1.)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6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36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𝟎</m:t>
                        </m:r>
                      </m:e>
                    </m:d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𝒂𝒏𝒅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029" y="857892"/>
                <a:ext cx="4417888" cy="646331"/>
              </a:xfrm>
              <a:prstGeom prst="rect">
                <a:avLst/>
              </a:prstGeom>
              <a:blipFill>
                <a:blip r:embed="rId2"/>
                <a:stretch>
                  <a:fillRect l="-4420" t="-16038" b="-405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63029" y="3321978"/>
                <a:ext cx="479803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3.)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600" b="1" i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3600" b="1" i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1" i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𝟗</m:t>
                        </m:r>
                      </m:e>
                    </m:d>
                    <m:r>
                      <a:rPr lang="en-US" sz="3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𝒂𝒏𝒅</m:t>
                    </m:r>
                    <m:r>
                      <a:rPr lang="en-US" sz="3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(−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3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US" sz="3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029" y="3321978"/>
                <a:ext cx="4798031" cy="646331"/>
              </a:xfrm>
              <a:prstGeom prst="rect">
                <a:avLst/>
              </a:prstGeom>
              <a:blipFill>
                <a:blip r:embed="rId3"/>
                <a:stretch>
                  <a:fillRect l="-4066" t="-16038" b="-41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982986" y="3321977"/>
                <a:ext cx="476892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4.)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600" b="1" i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3600" b="1" i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d>
                    <m:r>
                      <a:rPr lang="en-US" sz="3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𝒂𝒏𝒅</m:t>
                    </m:r>
                    <m:r>
                      <a:rPr lang="en-US" sz="3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3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3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2986" y="3321977"/>
                <a:ext cx="4768920" cy="646331"/>
              </a:xfrm>
              <a:prstGeom prst="rect">
                <a:avLst/>
              </a:prstGeom>
              <a:blipFill>
                <a:blip r:embed="rId4"/>
                <a:stretch>
                  <a:fillRect l="-3959" t="-16038" b="-41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828872" y="857892"/>
                <a:ext cx="441788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2.)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6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en-US" sz="36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𝟗</m:t>
                        </m:r>
                      </m:e>
                    </m:d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𝒂𝒏𝒅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8872" y="857892"/>
                <a:ext cx="4417888" cy="646331"/>
              </a:xfrm>
              <a:prstGeom prst="rect">
                <a:avLst/>
              </a:prstGeom>
              <a:blipFill>
                <a:blip r:embed="rId5"/>
                <a:stretch>
                  <a:fillRect l="-4276" t="-16038" b="-405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994811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14</TotalTime>
  <Words>178</Words>
  <Application>Microsoft Office PowerPoint</Application>
  <PresentationFormat>Widescreen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Cambria Math</vt:lpstr>
      <vt:lpstr>Franklin Gothic Book</vt:lpstr>
      <vt:lpstr>Crop</vt:lpstr>
      <vt:lpstr>7-6 FINDING AN EQUATION OF A LINE</vt:lpstr>
      <vt:lpstr>The Point-Slope Equation</vt:lpstr>
      <vt:lpstr>Example 1)</vt:lpstr>
      <vt:lpstr>Example 2)</vt:lpstr>
      <vt:lpstr>Try These</vt:lpstr>
      <vt:lpstr>Example 3)</vt:lpstr>
      <vt:lpstr>Example 4)</vt:lpstr>
      <vt:lpstr>Try These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7-6 FINDING AN EQUATION OF A LINE</dc:title>
  <dc:creator>Michael Kuniega</dc:creator>
  <cp:lastModifiedBy>Michael Kuniega</cp:lastModifiedBy>
  <cp:revision>2</cp:revision>
  <dcterms:created xsi:type="dcterms:W3CDTF">2017-05-28T20:20:34Z</dcterms:created>
  <dcterms:modified xsi:type="dcterms:W3CDTF">2019-12-31T02:14:30Z</dcterms:modified>
</cp:coreProperties>
</file>